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1" r:id="rId2"/>
    <p:sldId id="299" r:id="rId3"/>
    <p:sldId id="281" r:id="rId4"/>
    <p:sldId id="282" r:id="rId5"/>
    <p:sldId id="283" r:id="rId6"/>
    <p:sldId id="300" r:id="rId7"/>
    <p:sldId id="285" r:id="rId8"/>
    <p:sldId id="296" r:id="rId9"/>
    <p:sldId id="286" r:id="rId10"/>
    <p:sldId id="287" r:id="rId11"/>
    <p:sldId id="289" r:id="rId12"/>
    <p:sldId id="305" r:id="rId13"/>
    <p:sldId id="302" r:id="rId14"/>
    <p:sldId id="293" r:id="rId15"/>
    <p:sldId id="298" r:id="rId16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80" d="100"/>
          <a:sy n="80" d="100"/>
        </p:scale>
        <p:origin x="-10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0C1D11B6-E2FD-434A-A854-DDAB6CB24FD4}" type="datetimeFigureOut">
              <a:rPr lang="en-US" smtClean="0"/>
              <a:pPr/>
              <a:t>11-Aug-17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9C452ADD-C392-4AFC-B180-AF2C9F37E14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ADD-C392-4AFC-B180-AF2C9F37E140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ADD-C392-4AFC-B180-AF2C9F37E140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428605"/>
            <a:ext cx="70294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NHP     </a:t>
            </a:r>
            <a:endParaRPr lang="en-US" sz="225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07707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B705C5"/>
                </a:solidFill>
                <a:latin typeface="Arial" pitchFamily="34" charset="0"/>
                <a:cs typeface="Arial" pitchFamily="34" charset="0"/>
              </a:rPr>
              <a:t>National  Hydrology  Project</a:t>
            </a:r>
            <a:endParaRPr lang="en-US" sz="3600" b="1" dirty="0">
              <a:solidFill>
                <a:srgbClr val="B705C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492919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Ground  Water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2786050" y="5448094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CHHATTISGARH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357166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Status of various studies / PDS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1071546"/>
            <a:ext cx="8286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4 No. PDS proposed  listed as below 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1. Urban Hydrology and Ground Water Quality in and around Raipur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aggonlomerate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2. Ground Water Quality Assessment with special reference to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Sulphate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contamination in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Bemetara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District and suggesting ameliorative measures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3.  Aquifer characterization of in and around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Bilapur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urban area.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4.  Ground Water development and management in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Pussore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block area (Issue and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Challenges)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Request  for Consent  has been sent to NIH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Roorkee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for collaboration of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above PDS.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Out of 4, one PDS has been taken up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NIH Roorkee 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Rest of 3 is under consideration with NIH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Roorkee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357166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Status of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Hydromet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Station (Both GW &amp; SW), Reconciliation with state, CGWB, CWC. IMD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2976" y="2428868"/>
            <a:ext cx="70009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Scheduled Meeting for “finalization of Ground Water Network Monitoring station Under NHP ” on 27/07/2017  at  Ahmadabad was postponed due to heavy rain. 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Awaited for revised schedule of meeting of sub committee       for finalization of GW Monitoring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357166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Status Public Finance Management System (PFMS)</a:t>
            </a: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Support and Training is required for state staff for PFMS.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620688"/>
            <a:ext cx="3870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Any  other  issues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844824"/>
            <a:ext cx="73448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182563">
              <a:lnSpc>
                <a:spcPct val="150000"/>
              </a:lnSpc>
              <a:buFont typeface="Wingdings" pitchFamily="2" charset="2"/>
              <a:buChar char="§"/>
              <a:tabLst>
                <a:tab pos="1682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E-procurement   system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 state is still not finalised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638" indent="-182563">
              <a:lnSpc>
                <a:spcPct val="150000"/>
              </a:lnSpc>
              <a:tabLst>
                <a:tab pos="168275" algn="l"/>
              </a:tabLs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74638" indent="-182563">
              <a:lnSpc>
                <a:spcPct val="150000"/>
              </a:lnSpc>
              <a:buFont typeface="Wingdings" pitchFamily="2" charset="2"/>
              <a:buChar char="§"/>
              <a:tabLst>
                <a:tab pos="168275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Insurance  of DWLR TELEMETRY   field  equipments  is  essential for safety. So  this may be  taken  in  to  consideration   during  finalization  of  Bid  document.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357166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Way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234" y="116632"/>
            <a:ext cx="35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Details  of  SPMU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5536" y="1772816"/>
          <a:ext cx="8208912" cy="4282440"/>
        </p:xfrm>
        <a:graphic>
          <a:graphicData uri="http://schemas.openxmlformats.org/drawingml/2006/table">
            <a:tbl>
              <a:tblPr/>
              <a:tblGrid>
                <a:gridCol w="294176"/>
                <a:gridCol w="3053147"/>
                <a:gridCol w="4861589"/>
              </a:tblGrid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Project Coordinator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 Ganesh Shankar  Mishra</a:t>
                      </a:r>
                      <a:r>
                        <a:rPr lang="pl-PL" sz="1000" b="1" u="sng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Secretary, Government of Chhattisgarh  Water Resources Department,Mahanadi Bhawan,Naya Raipur Chhattisgarh.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Nodal Officer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 H.R. Kutare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Engineer – in – Chief  Water Resources Department  Raipur Chhattisgarh. 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Chief  Engineer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Shir  Jayant Pawar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Chief  Engineer , Mahanadi Godawari Basin, Water Resources Department, 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Superntending Engineer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S.K. Awadhiya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Sr. Water Management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R.K. Sharma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Executive Engineer, O/o  Chief Engineer, Mahanadi Project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9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Procurement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D.K. Sonkusale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Executive Engineer,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Geo-hydrologist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S.M. Sendiman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Senior Geohydrologist,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MIS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J.N. Vishwakarma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Assistant Engineer, O/o Deputy Director, Hydrometeorology Divison No. 04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Hydrologist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V.K. Sonwani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Assistant Engineer,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3648" y="69269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NPMU for Chhattisgarh is constituted vide, Govt. Of Chhattisgarh WRD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Mantralaya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Mahanadi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RAIPUR, NO.4613/ F-105/31/S-2/HP III/01/2015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Raipur ,Dtd.03/11/2016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785927"/>
          <a:ext cx="6715172" cy="36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946"/>
                <a:gridCol w="2555039"/>
                <a:gridCol w="2630187"/>
              </a:tblGrid>
              <a:tr h="11247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Fund Received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(In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lakhs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Expenditure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till date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(In lakhs)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839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2016-17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10.85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839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2017-18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92.00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3.95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839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102.85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3.95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357166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Fund Received &amp; Expenditure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000106"/>
          <a:ext cx="7715305" cy="405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4286280"/>
                <a:gridCol w="2000265"/>
              </a:tblGrid>
              <a:tr h="11913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  (In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lakhs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A1.2.01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Procurement of DWLR Telemetry for 450 New &amp; 40 HP-II </a:t>
                      </a:r>
                      <a:r>
                        <a:rPr lang="en-IN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Piezometer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857.50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058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A1.2.03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Construction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of 450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piezometers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with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protection work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495.00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058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1352.50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214291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Major Procurement item in PIP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142984"/>
          <a:ext cx="6945509" cy="189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436"/>
                <a:gridCol w="2141855"/>
                <a:gridCol w="1931945"/>
                <a:gridCol w="1874273"/>
              </a:tblGrid>
              <a:tr h="10750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  (In Rs.)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824417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Nil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214291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Major Procurement item in AWP 2016-17 &amp; their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268760"/>
          <a:ext cx="7920881" cy="320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600400"/>
                <a:gridCol w="1318904"/>
                <a:gridCol w="2137481"/>
              </a:tblGrid>
              <a:tr h="10750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  (In Rs.)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8244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A1.2.03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Medium </a:t>
                      </a:r>
                      <a:r>
                        <a:rPr lang="en-IN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Piezometers</a:t>
                      </a:r>
                      <a:r>
                        <a:rPr lang="en-IN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Protection work 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165.00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BID Document  sent on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Dated 12/04/2017 &amp;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Reviewed on Dated 20/07/2017 by NPMU  with remark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that “Resubmit  Bid Document after finalizations of monitoring network by sub committee constituted to finalize the Ground Water Monitoring Network</a:t>
                      </a:r>
                      <a:r>
                        <a:rPr lang="en-US" sz="14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”. </a:t>
                      </a:r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214291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Major Procurement item in AWP 2017-18 &amp; their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85728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Physical Progress</a:t>
            </a:r>
          </a:p>
          <a:p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         Completed</a:t>
            </a:r>
          </a:p>
          <a:p>
            <a:endParaRPr lang="en-US" sz="3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483088"/>
            <a:ext cx="750099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OF IT EQUIPEMENT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 No.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Colour Printer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10 No. Printers A4 Size B/W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 No. Digital Copier Multifunctional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 No. Tablet Computer.</a:t>
            </a:r>
          </a:p>
          <a:p>
            <a:pPr marL="342900" indent="-342900">
              <a:lnSpc>
                <a:spcPct val="15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400552" cy="1154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Physical Progress </a:t>
            </a:r>
            <a:b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Proposed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954459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Construction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Piezometer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with Protection work</a:t>
            </a:r>
          </a:p>
          <a:p>
            <a:pPr algn="just">
              <a:lnSpc>
                <a:spcPct val="17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Procurement of equipments  2 AC &amp; 1 Refrigerator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Procurement of online UPS 15 K Y 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1No </a:t>
            </a:r>
          </a:p>
          <a:p>
            <a:pPr algn="just">
              <a:lnSpc>
                <a:spcPct val="17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Purchase of Vehicle 1 No.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357166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Status of Bid Document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1538" y="1285860"/>
            <a:ext cx="72866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Bid document of 450 Piezometer was submitted on dated 12/04/2017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Document  reviewed on dated 20/07/2017 by NPMU  with remark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that “resubmit  bid document after finalization of monitoring network by sub committee constituted to finalize the Ground Water Monitoring Network”.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1934</TotalTime>
  <Words>738</Words>
  <Application>Microsoft Office PowerPoint</Application>
  <PresentationFormat>On-screen Show (4:3)</PresentationFormat>
  <Paragraphs>142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Physical Progress  Proposed</vt:lpstr>
      <vt:lpstr>Slide 9</vt:lpstr>
      <vt:lpstr>Slide 10</vt:lpstr>
      <vt:lpstr>Slide 11</vt:lpstr>
      <vt:lpstr>Slide 12</vt:lpstr>
      <vt:lpstr>Slide 13</vt:lpstr>
      <vt:lpstr>Slide 14</vt:lpstr>
      <vt:lpstr>             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</dc:creator>
  <cp:lastModifiedBy>Valued Customer</cp:lastModifiedBy>
  <cp:revision>337</cp:revision>
  <dcterms:created xsi:type="dcterms:W3CDTF">2016-01-17T13:23:10Z</dcterms:created>
  <dcterms:modified xsi:type="dcterms:W3CDTF">2017-08-11T08:16:16Z</dcterms:modified>
</cp:coreProperties>
</file>